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504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206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550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375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042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743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698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322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748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768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584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FC7E7-1A27-4DE4-9BDE-C3CC93E38810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A269B-916E-4130-8C64-C89EE4E5C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42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th-TH" sz="8800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รายงานผลการดำเนินงานกิจกรรมองค์กรคุณธรรม</a:t>
            </a:r>
            <a:endParaRPr lang="en-US" sz="8800" b="1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h-TH" sz="3600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กองกฎหมาย </a:t>
            </a:r>
          </a:p>
          <a:p>
            <a:r>
              <a:rPr lang="th-TH" sz="3600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สำนักงานปลัดกระทรวงการอุดมศึกษา วิทยาศาสตร์ วิจัยและนวัตกรรม</a:t>
            </a:r>
            <a:endParaRPr lang="en-US" sz="3600" b="1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83826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058" y="698474"/>
            <a:ext cx="7039708" cy="1325563"/>
          </a:xfrm>
        </p:spPr>
        <p:txBody>
          <a:bodyPr/>
          <a:lstStyle/>
          <a:p>
            <a:r>
              <a:rPr lang="th-TH" b="1" dirty="0">
                <a:solidFill>
                  <a:schemeClr val="accent6">
                    <a:lumMod val="50000"/>
                  </a:schemeClr>
                </a:solidFill>
                <a:cs typeface="+mn-cs"/>
              </a:rPr>
              <a:t>            </a:t>
            </a:r>
            <a:r>
              <a:rPr lang="th-TH" b="1" u="sng" dirty="0">
                <a:solidFill>
                  <a:schemeClr val="accent6">
                    <a:lumMod val="50000"/>
                  </a:schemeClr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ด้านที่ 1 เป้าหมายด้านพอเพียง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062" y="1727151"/>
            <a:ext cx="5134707" cy="4351338"/>
          </a:xfrm>
        </p:spPr>
        <p:txBody>
          <a:bodyPr/>
          <a:lstStyle/>
          <a:p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กิจกรรม </a:t>
            </a:r>
            <a:r>
              <a:rPr lang="en-US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:</a:t>
            </a:r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 </a:t>
            </a:r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รณรงค์และส่งเสริมการใช้ไฟฟ้าเท่าที่จำเป็น</a:t>
            </a:r>
            <a:endParaRPr lang="en-US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 ปัญหาที่อยากแก้คือ งดใช้ไฟฟ้า</a:t>
            </a:r>
            <a:r>
              <a:rPr lang="en-US" dirty="0">
                <a:latin typeface="DilleniaUPC" panose="02020603050405020304" pitchFamily="18" charset="-34"/>
                <a:cs typeface="DilleniaUPC" panose="02020603050405020304" pitchFamily="18" charset="-34"/>
              </a:rPr>
              <a:t> </a:t>
            </a:r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เมื่อไม่ปฏิบัติงานแล้ว </a:t>
            </a:r>
            <a:endParaRPr lang="en-US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 ความดีที่อยากทำ ปิดไฟฟ้า เมื่อไม่ได้ใช้งานแล้ว</a:t>
            </a:r>
            <a:endParaRPr lang="en-US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947" y="3646486"/>
            <a:ext cx="2798471" cy="192432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58" y="3646486"/>
            <a:ext cx="2749062" cy="192432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244" y="3646486"/>
            <a:ext cx="2840675" cy="192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073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058" y="698474"/>
            <a:ext cx="7039708" cy="1325563"/>
          </a:xfrm>
        </p:spPr>
        <p:txBody>
          <a:bodyPr/>
          <a:lstStyle/>
          <a:p>
            <a:r>
              <a:rPr lang="th-TH" b="1" dirty="0">
                <a:solidFill>
                  <a:schemeClr val="accent6">
                    <a:lumMod val="50000"/>
                  </a:schemeClr>
                </a:solidFill>
                <a:cs typeface="+mn-cs"/>
              </a:rPr>
              <a:t>            </a:t>
            </a:r>
            <a:r>
              <a:rPr lang="th-TH" b="1" u="sng" dirty="0">
                <a:solidFill>
                  <a:schemeClr val="accent6">
                    <a:lumMod val="50000"/>
                  </a:schemeClr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ด้านที่ 2 เป้าหมายด้านวินัย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062" y="1727151"/>
            <a:ext cx="8961120" cy="4351338"/>
          </a:xfrm>
        </p:spPr>
        <p:txBody>
          <a:bodyPr/>
          <a:lstStyle/>
          <a:p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กิจกรรม </a:t>
            </a:r>
            <a:r>
              <a:rPr lang="en-US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:</a:t>
            </a:r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  </a:t>
            </a:r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อบรมเชิงปฏิบัติการ เรื่อง การขับเคลื่อนคุณธรรม จริยธรรม ตามประมวลจริยธรรม และการปลูกจิตสำนึกการเป็นข้าราชการที่ดีตามมาตรฐานจริยธรรม</a:t>
            </a:r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 </a:t>
            </a:r>
            <a:endParaRPr lang="en-US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ปัญหาที่อยากแก้คือ </a:t>
            </a:r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ข้าราชการใหม่ไม่เข้าในแบบปฏิบัติตนในฐานะข้าราชการที่ดี </a:t>
            </a:r>
            <a:endParaRPr lang="en-US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ความดีที่อยากทำ </a:t>
            </a:r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เรียนรู้และเข้าใจในการเป็นข้าราชการที่ดี</a:t>
            </a:r>
            <a:endParaRPr lang="en-US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548" y="3776048"/>
            <a:ext cx="3354904" cy="1794755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483" y="3776047"/>
            <a:ext cx="3306908" cy="1794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351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058" y="698474"/>
            <a:ext cx="7039708" cy="1325563"/>
          </a:xfrm>
        </p:spPr>
        <p:txBody>
          <a:bodyPr/>
          <a:lstStyle/>
          <a:p>
            <a:pPr algn="ctr"/>
            <a:r>
              <a:rPr lang="th-TH" b="1" u="sng" dirty="0">
                <a:solidFill>
                  <a:schemeClr val="accent6">
                    <a:lumMod val="50000"/>
                  </a:schemeClr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ด้านที่ 3 เป้าหมายด้านสุจริต</a:t>
            </a:r>
            <a:endParaRPr lang="en-US" u="sng" dirty="0">
              <a:solidFill>
                <a:schemeClr val="accent6">
                  <a:lumMod val="50000"/>
                </a:schemeClr>
              </a:solidFill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062" y="1727151"/>
            <a:ext cx="8961120" cy="4351338"/>
          </a:xfrm>
        </p:spPr>
        <p:txBody>
          <a:bodyPr/>
          <a:lstStyle/>
          <a:p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กิจกรรม </a:t>
            </a:r>
            <a:r>
              <a:rPr lang="en-US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:</a:t>
            </a:r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  </a:t>
            </a:r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แสดงเจตจำนงค์สุจริตในการปฏิบัติงานและร่วมปฏิญาณตนไม่ทนต่อการทุจริต</a:t>
            </a:r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 </a:t>
            </a:r>
            <a:endParaRPr lang="en-US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  <a:p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ปัญหาที่อยากแก้คือ   </a:t>
            </a:r>
            <a:r>
              <a:rPr lang="en-US" dirty="0">
                <a:latin typeface="DilleniaUPC" panose="02020603050405020304" pitchFamily="18" charset="-34"/>
                <a:cs typeface="DilleniaUPC" panose="02020603050405020304" pitchFamily="18" charset="-34"/>
              </a:rPr>
              <a:t>-</a:t>
            </a:r>
          </a:p>
          <a:p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ความดีที่อยากทำ แสดงให้เห็นว่า กองกฎมายไม่เห็นด้วยกับการทุจริต</a:t>
            </a:r>
            <a:endParaRPr lang="en-US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185" y="3484208"/>
            <a:ext cx="2509643" cy="2269478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4" y="3484208"/>
            <a:ext cx="2692524" cy="2269478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684" y="3484208"/>
            <a:ext cx="2554726" cy="226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48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058" y="698474"/>
            <a:ext cx="7039708" cy="1325563"/>
          </a:xfrm>
        </p:spPr>
        <p:txBody>
          <a:bodyPr/>
          <a:lstStyle/>
          <a:p>
            <a:pPr algn="ctr"/>
            <a:r>
              <a:rPr lang="th-TH" b="1" u="sng" dirty="0">
                <a:solidFill>
                  <a:schemeClr val="accent6">
                    <a:lumMod val="50000"/>
                  </a:schemeClr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ด้านที่ 4 เป้าหมายด้านจิตอาสา</a:t>
            </a:r>
            <a:endParaRPr lang="en-US" u="sng" dirty="0">
              <a:solidFill>
                <a:schemeClr val="accent6">
                  <a:lumMod val="50000"/>
                </a:schemeClr>
              </a:solidFill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062" y="1727151"/>
            <a:ext cx="8961120" cy="4351338"/>
          </a:xfrm>
        </p:spPr>
        <p:txBody>
          <a:bodyPr/>
          <a:lstStyle/>
          <a:p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กิจกรรม </a:t>
            </a:r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: ส่งเสริมให้องค์กรมีจิตสาธารณะ </a:t>
            </a:r>
          </a:p>
          <a:p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ปัญหาที่อยากแก้ คือ ส่งเสริมให้เจ้าหน้าที่ในกองกฎหมายมีจิตสาธารณะ </a:t>
            </a:r>
          </a:p>
          <a:p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ความดีที่อยากทำ คือ ถวายปัจจัยและสิ่งที่ยังชีพเพื่อทำนุบำรุงศาสนา และเข้าร่วมบริจาคโลหิตให้สภากาชาดไทย</a:t>
            </a:r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349" y="3636327"/>
            <a:ext cx="1936750" cy="1931035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348" y="3630575"/>
            <a:ext cx="2034052" cy="1936787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946" y="3630574"/>
            <a:ext cx="1807236" cy="1936787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912" y="3630574"/>
            <a:ext cx="2074522" cy="193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23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058" y="698474"/>
            <a:ext cx="7039708" cy="1325563"/>
          </a:xfrm>
        </p:spPr>
        <p:txBody>
          <a:bodyPr/>
          <a:lstStyle/>
          <a:p>
            <a:pPr algn="ctr"/>
            <a:r>
              <a:rPr lang="th-TH" b="1" u="sng" dirty="0">
                <a:solidFill>
                  <a:schemeClr val="accent6">
                    <a:lumMod val="50000"/>
                  </a:schemeClr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ด้านที่ 5 เป้าหมายด้านกตัญญู</a:t>
            </a:r>
            <a:endParaRPr lang="en-US" u="sng" dirty="0">
              <a:solidFill>
                <a:schemeClr val="accent6">
                  <a:lumMod val="50000"/>
                </a:schemeClr>
              </a:solidFill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062" y="1727151"/>
            <a:ext cx="8961120" cy="4351338"/>
          </a:xfrm>
        </p:spPr>
        <p:txBody>
          <a:bodyPr/>
          <a:lstStyle/>
          <a:p>
            <a:r>
              <a:rPr lang="th-TH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กิจกรรม : </a:t>
            </a:r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การส่งเสริมวัฒนธรรมและปฏิบัติตนตามวิถีวัฒนธรรมไทย</a:t>
            </a:r>
          </a:p>
          <a:p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ปัญหาที่อยากแก้ คือ ส่งเสริมให้เจ้าหน้าที่ในสังกัดกองกฎหมายเข้าใจวัฒนธรรมไทย </a:t>
            </a:r>
          </a:p>
          <a:p>
            <a:r>
              <a:rPr lang="th-TH" dirty="0">
                <a:latin typeface="DilleniaUPC" panose="02020603050405020304" pitchFamily="18" charset="-34"/>
                <a:cs typeface="DilleniaUPC" panose="02020603050405020304" pitchFamily="18" charset="-34"/>
              </a:rPr>
              <a:t>ความดีที่อยากทำ คือ ปฏิบัติตนตามวิถีวัฒนธรรมไทย</a:t>
            </a:r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678" y="3484354"/>
            <a:ext cx="1908688" cy="1903571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706" y="3484353"/>
            <a:ext cx="1888881" cy="1903571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345" y="3484353"/>
            <a:ext cx="2047412" cy="1903571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514" y="3484352"/>
            <a:ext cx="2166425" cy="190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5566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270</Words>
  <Application>Microsoft Office PowerPoint</Application>
  <PresentationFormat>แบบจอกว้าง</PresentationFormat>
  <Paragraphs>23</Paragraphs>
  <Slides>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DilleniaUPC</vt:lpstr>
      <vt:lpstr>Office Theme</vt:lpstr>
      <vt:lpstr>รายงานผลการดำเนินงานกิจกรรมองค์กรคุณธรรม</vt:lpstr>
      <vt:lpstr>            ด้านที่ 1 เป้าหมายด้านพอเพียง</vt:lpstr>
      <vt:lpstr>            ด้านที่ 2 เป้าหมายด้านวินัย</vt:lpstr>
      <vt:lpstr>ด้านที่ 3 เป้าหมายด้านสุจริต</vt:lpstr>
      <vt:lpstr>ด้านที่ 4 เป้าหมายด้านจิตอาสา</vt:lpstr>
      <vt:lpstr>ด้านที่ 5 เป้าหมายด้านกตัญญู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รายงานผลการดำเนินงาน องค์กรคุณธรรม</dc:title>
  <dc:creator>Apisara Tavarit</dc:creator>
  <cp:lastModifiedBy>ฆนนาท ศรประดิษฐ์</cp:lastModifiedBy>
  <cp:revision>11</cp:revision>
  <dcterms:created xsi:type="dcterms:W3CDTF">2024-07-08T08:57:03Z</dcterms:created>
  <dcterms:modified xsi:type="dcterms:W3CDTF">2024-07-09T03:58:59Z</dcterms:modified>
</cp:coreProperties>
</file>