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98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2" d="100"/>
          <a:sy n="72" d="100"/>
        </p:scale>
        <p:origin x="660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46AEFFE-565A-EEEC-2802-2268DF86B4E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B08C6A1-D948-43CA-B576-1EDCE250BC8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58F16BB-0299-DCAE-EF66-C35F355D2A5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767CA2-AACF-41A9-9886-E1D0BEF04414}" type="datetimeFigureOut">
              <a:rPr lang="en-US" smtClean="0"/>
              <a:t>1/23/2024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759E6E0-054A-C59A-93D1-1CEEC6777B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367A820-FBED-026B-932A-967D4B21A82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1A40D1-E79A-4744-B4B9-3BB8B8D4BA7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0689407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1E48C30-47FF-42A9-A964-69C9A9977E3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EF61446-7ED5-A188-3792-550548CAE8B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6BA4D68-8F37-DA5A-A743-442A2069131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767CA2-AACF-41A9-9886-E1D0BEF04414}" type="datetimeFigureOut">
              <a:rPr lang="en-US" smtClean="0"/>
              <a:t>1/23/2024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970E7EA-F4D6-8B04-8AB1-6A9187F0EC1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8898F1A-67B9-054D-CE88-B8B6CA2AA8A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1A40D1-E79A-4744-B4B9-3BB8B8D4BA7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0373440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172397B-F954-C5B6-DAD8-FFF376880C2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52579C4-3F9B-FA6A-8463-A9294A8241E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4F03006-E91A-97B8-91DB-D5173F2F9BD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767CA2-AACF-41A9-9886-E1D0BEF04414}" type="datetimeFigureOut">
              <a:rPr lang="en-US" smtClean="0"/>
              <a:t>1/23/2024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2D9F0C8-E6E7-D725-8A8D-EB568ADD9C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A81B212-6B76-495A-F206-80FF7F87985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1A40D1-E79A-4744-B4B9-3BB8B8D4BA7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3876514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DF29807-BE56-FC5D-A523-5125EED7E16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91770EA-C782-83E3-31F3-DE7E2FE995C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1D2A45B-4AC1-E03A-0999-595595DEB1B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28A2C2F-D135-D9F8-94F0-27A083699A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767CA2-AACF-41A9-9886-E1D0BEF04414}" type="datetimeFigureOut">
              <a:rPr lang="en-US" smtClean="0"/>
              <a:t>1/23/2024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82BF41C-2801-ABA3-E53A-0C864436B0C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3893182-7A92-FFE1-859F-0CA5E7A3D5B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1A40D1-E79A-4744-B4B9-3BB8B8D4BA7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3769740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6117E08-A153-ED33-3717-6ED65CF3E22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CDC83A7-3DF1-3A4F-AFA7-E00C196FAFF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07D3B10C-C477-1D59-D005-BD35878917C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1DEE511A-D982-BB51-9A92-AFBD2B4F2A40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1DED96C8-9E52-FB2D-FD18-A72500C4F2C6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CFE7320E-6841-4800-650B-01B2E34E14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767CA2-AACF-41A9-9886-E1D0BEF04414}" type="datetimeFigureOut">
              <a:rPr lang="en-US" smtClean="0"/>
              <a:t>1/23/2024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11EF9D3B-8EC7-8658-78ED-A1DD06086DB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7AB21008-E343-2823-7D00-374183112CB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1A40D1-E79A-4744-B4B9-3BB8B8D4BA7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1791991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89797D2-098E-F13F-64B7-A23FB81A6AB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54FDE495-035F-4995-787F-783899B03B6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767CA2-AACF-41A9-9886-E1D0BEF04414}" type="datetimeFigureOut">
              <a:rPr lang="en-US" smtClean="0"/>
              <a:t>1/23/2024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003A0165-4A58-C685-EA4D-88C07AABDB3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E1810F9F-13CE-019A-2A63-FA49EE4286F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1A40D1-E79A-4744-B4B9-3BB8B8D4BA7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7065311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A04203DB-E04B-D429-DA77-553E792DE38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767CA2-AACF-41A9-9886-E1D0BEF04414}" type="datetimeFigureOut">
              <a:rPr lang="en-US" smtClean="0"/>
              <a:t>1/23/2024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7E941DC9-AE70-CFE7-06D5-9CCE79637E4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6E09A78-E4C6-8636-8763-AF5E09EB5AF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1A40D1-E79A-4744-B4B9-3BB8B8D4BA7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892060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32C6194-CB94-A575-C78D-0292BD25B43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68EE199-E755-A51A-AA3E-FE81512941F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9CE237C-EE8D-8F3B-F31A-71B5CC23484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7DFCFDC-C43B-63FB-7807-A8A9D7D926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767CA2-AACF-41A9-9886-E1D0BEF04414}" type="datetimeFigureOut">
              <a:rPr lang="en-US" smtClean="0"/>
              <a:t>1/23/2024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B768C28-5161-EA0E-0DA2-E33138F9E95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0D8EE78-568F-429C-377A-ED9023A5A34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1A40D1-E79A-4744-B4B9-3BB8B8D4BA7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2093988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EFABFEE-BE04-9A65-C326-4D998627371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DD5AFB01-8A19-1901-4541-1DDFB07DA1D1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08810F9-4A0C-B388-70F2-480CEBE3EB6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005603A-75D4-B98B-E4D3-5D73AF80ECB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767CA2-AACF-41A9-9886-E1D0BEF04414}" type="datetimeFigureOut">
              <a:rPr lang="en-US" smtClean="0"/>
              <a:t>1/23/2024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EFDF02D-ED43-1844-3825-59B260CBAE1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4D7268F-F9DA-1FEE-97D7-591F4F66EC2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1A40D1-E79A-4744-B4B9-3BB8B8D4BA7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8645728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41772A8-BCF4-18A7-2AD4-173C2EEA82D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2E9D51B0-D324-AD77-9DC3-D7100557968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B2E9A3B-B4CA-B48E-22D4-B76F84D48EA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767CA2-AACF-41A9-9886-E1D0BEF04414}" type="datetimeFigureOut">
              <a:rPr lang="en-US" smtClean="0"/>
              <a:t>1/23/2024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1230655-3D53-DD30-3F5E-B43A35466ED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C1098BB-F0EF-B71B-70F5-8EAFA72B76D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1A40D1-E79A-4744-B4B9-3BB8B8D4BA7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3477704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719EDC33-F851-9BCC-32B3-29A1A4838061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1E2F009-A406-B648-8797-01A57B8BFC5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1198FDA-B312-10A2-6B96-6F44C4789C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767CA2-AACF-41A9-9886-E1D0BEF04414}" type="datetimeFigureOut">
              <a:rPr lang="en-US" smtClean="0"/>
              <a:t>1/23/2024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2951331-9A87-1488-39D5-48B4CE2725F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C363E8C-04ED-446B-EE6A-8AB43370887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1A40D1-E79A-4744-B4B9-3BB8B8D4BA7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2178328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15C77AC-8793-E612-C326-E3C93337258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92C6D60-B784-EE94-E0C5-F79FB34803E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B53A8B0-4291-2AC3-8884-2F9BF301772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4767CA2-AACF-41A9-9886-E1D0BEF04414}" type="datetimeFigureOut">
              <a:rPr lang="en-US" smtClean="0"/>
              <a:t>1/23/2024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5EA274A-7710-81C3-40F9-9130720B6B6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C2B6509-9317-2DED-0BEC-B6CEDD7D116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E1A40D1-E79A-4744-B4B9-3BB8B8D4BA7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4469880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A75A9137-BD7E-4484-B19F-A44CAF9E778C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7553"/>
          <a:stretch/>
        </p:blipFill>
        <p:spPr>
          <a:xfrm>
            <a:off x="-2034" y="-1850"/>
            <a:ext cx="12192000" cy="6859850"/>
          </a:xfrm>
          <a:prstGeom prst="rect">
            <a:avLst/>
          </a:prstGeom>
        </p:spPr>
      </p:pic>
      <p:sp>
        <p:nvSpPr>
          <p:cNvPr id="30" name="Flowchart: Alternate Process 29">
            <a:extLst>
              <a:ext uri="{FF2B5EF4-FFF2-40B4-BE49-F238E27FC236}">
                <a16:creationId xmlns:a16="http://schemas.microsoft.com/office/drawing/2014/main" id="{5A4F9B34-A6AB-43FE-B1BA-FA57ACA4F0B7}"/>
              </a:ext>
            </a:extLst>
          </p:cNvPr>
          <p:cNvSpPr/>
          <p:nvPr/>
        </p:nvSpPr>
        <p:spPr>
          <a:xfrm>
            <a:off x="3448697" y="3505666"/>
            <a:ext cx="8624019" cy="2308324"/>
          </a:xfrm>
          <a:prstGeom prst="flowChartAlternateProcess">
            <a:avLst/>
          </a:prstGeom>
          <a:solidFill>
            <a:schemeClr val="bg1"/>
          </a:solidFill>
          <a:ln w="25400" cap="flat" cmpd="sng" algn="ctr">
            <a:solidFill>
              <a:srgbClr val="CC99FF"/>
            </a:solidFill>
            <a:prstDash val="lgDashDot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3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1" name="Rectangle: Top Corners Rounded 20">
            <a:extLst>
              <a:ext uri="{FF2B5EF4-FFF2-40B4-BE49-F238E27FC236}">
                <a16:creationId xmlns:a16="http://schemas.microsoft.com/office/drawing/2014/main" id="{78D9E8E7-A64A-4FE9-AD05-8F4EEFC8FE5B}"/>
              </a:ext>
            </a:extLst>
          </p:cNvPr>
          <p:cNvSpPr/>
          <p:nvPr/>
        </p:nvSpPr>
        <p:spPr>
          <a:xfrm>
            <a:off x="3237382" y="294125"/>
            <a:ext cx="7322395" cy="937693"/>
          </a:xfrm>
          <a:prstGeom prst="round2SameRect">
            <a:avLst/>
          </a:prstGeom>
          <a:solidFill>
            <a:schemeClr val="accent6">
              <a:lumMod val="60000"/>
              <a:lumOff val="40000"/>
            </a:schemeClr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"/>
            <a:r>
              <a:rPr lang="th-TH" sz="3600" b="1" dirty="0">
                <a:solidFill>
                  <a:schemeClr val="bg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</a:t>
            </a: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DEFD963F-8AFE-4784-864D-25350697163C}"/>
              </a:ext>
            </a:extLst>
          </p:cNvPr>
          <p:cNvSpPr txBox="1"/>
          <p:nvPr/>
        </p:nvSpPr>
        <p:spPr>
          <a:xfrm>
            <a:off x="3717853" y="3629379"/>
            <a:ext cx="7975153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24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ผลงานดีเด่น</a:t>
            </a:r>
            <a:r>
              <a:rPr lang="en-US" sz="24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 :</a:t>
            </a:r>
            <a:r>
              <a:rPr lang="th-TH" sz="24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  	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</a:t>
            </a:r>
          </a:p>
          <a:p>
            <a:r>
              <a:rPr lang="th-TH" sz="24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....................................................................................................................................................</a:t>
            </a:r>
            <a:endParaRPr lang="th-TH" sz="2400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endParaRPr lang="th-TH" sz="2400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C557E739-BDE2-4E5B-A1AC-0944879631D8}"/>
              </a:ext>
            </a:extLst>
          </p:cNvPr>
          <p:cNvSpPr txBox="1"/>
          <p:nvPr/>
        </p:nvSpPr>
        <p:spPr>
          <a:xfrm>
            <a:off x="4750321" y="1401023"/>
            <a:ext cx="7322395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32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ชื่อ </a:t>
            </a:r>
            <a:r>
              <a:rPr lang="en-US" sz="32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-</a:t>
            </a:r>
            <a:r>
              <a:rPr lang="th-TH" sz="32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 สกุล</a:t>
            </a:r>
          </a:p>
          <a:p>
            <a:r>
              <a:rPr lang="th-TH" sz="24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ตำแหน่ง :</a:t>
            </a:r>
            <a:endParaRPr lang="th-TH" sz="2400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r>
              <a:rPr lang="th-TH" sz="24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สังกัด : </a:t>
            </a:r>
          </a:p>
          <a:p>
            <a:r>
              <a:rPr lang="th-TH" sz="24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ระยะเวลาปฏิบัติงาน :</a:t>
            </a:r>
            <a:br>
              <a:rPr lang="th-TH" sz="2400" dirty="0">
                <a:latin typeface="TH SarabunPSK" panose="020B0500040200020003" pitchFamily="34" charset="-34"/>
                <a:cs typeface="TH SarabunPSK" panose="020B0500040200020003" pitchFamily="34" charset="-34"/>
              </a:rPr>
            </a:br>
            <a:r>
              <a:rPr lang="th-TH" sz="24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(นับถึง ๓๐ ก.ย. ๒๕๖๖)</a:t>
            </a:r>
            <a:r>
              <a:rPr lang="th-TH" sz="24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					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002B95FC-7AB6-4879-B3FE-1BE53DE5A886}"/>
              </a:ext>
            </a:extLst>
          </p:cNvPr>
          <p:cNvSpPr txBox="1"/>
          <p:nvPr/>
        </p:nvSpPr>
        <p:spPr>
          <a:xfrm>
            <a:off x="3169195" y="338646"/>
            <a:ext cx="745876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h-TH" sz="24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ผู้ได้รับการเสนอชื่อเข้ารับการคัดเลือกเป็นพนักงานราชการและลูกจ้างดีเด่น สป.อว. ประจำปี พ.ศ. ๒๕๖๖</a:t>
            </a:r>
            <a:endParaRPr lang="en-US" sz="24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pic>
        <p:nvPicPr>
          <p:cNvPr id="13" name="Picture 2">
            <a:extLst>
              <a:ext uri="{FF2B5EF4-FFF2-40B4-BE49-F238E27FC236}">
                <a16:creationId xmlns:a16="http://schemas.microsoft.com/office/drawing/2014/main" id="{9C5E0206-CA83-4446-9A82-BCCDFD29A65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81346" y="138658"/>
            <a:ext cx="813190" cy="8131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1D68078F-306E-888C-9651-7756C3B703C8}"/>
              </a:ext>
            </a:extLst>
          </p:cNvPr>
          <p:cNvSpPr/>
          <p:nvPr/>
        </p:nvSpPr>
        <p:spPr>
          <a:xfrm>
            <a:off x="58625" y="2087791"/>
            <a:ext cx="3329413" cy="4515729"/>
          </a:xfrm>
          <a:prstGeom prst="rect">
            <a:avLst/>
          </a:prstGeom>
          <a:solidFill>
            <a:schemeClr val="bg1"/>
          </a:solidFill>
          <a:ln w="28575">
            <a:solidFill>
              <a:schemeClr val="accent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dirty="0"/>
              <a:t>รูป</a:t>
            </a:r>
            <a:endParaRPr lang="en-US" dirty="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D93F64EA-A1D5-66E1-C187-57B347C65ECA}"/>
              </a:ext>
            </a:extLst>
          </p:cNvPr>
          <p:cNvSpPr txBox="1"/>
          <p:nvPr/>
        </p:nvSpPr>
        <p:spPr>
          <a:xfrm>
            <a:off x="1140660" y="3958101"/>
            <a:ext cx="144897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28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รูปชุดสุภาพ</a:t>
            </a:r>
            <a:endParaRPr lang="en-US" sz="2800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67960452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53</Words>
  <Application>Microsoft Office PowerPoint</Application>
  <PresentationFormat>Widescreen</PresentationFormat>
  <Paragraphs>10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Calibri</vt:lpstr>
      <vt:lpstr>Calibri Light</vt:lpstr>
      <vt:lpstr>TH SarabunPSK</vt:lpstr>
      <vt:lpstr>Office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Juntana Chimchang</dc:creator>
  <cp:lastModifiedBy>Juntana Chimchang</cp:lastModifiedBy>
  <cp:revision>3</cp:revision>
  <dcterms:created xsi:type="dcterms:W3CDTF">2024-01-21T06:44:44Z</dcterms:created>
  <dcterms:modified xsi:type="dcterms:W3CDTF">2024-01-23T03:33:35Z</dcterms:modified>
</cp:coreProperties>
</file>