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AEFFE-565A-EEEC-2802-2268DF86B4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08C6A1-D948-43CA-B576-1EDCE250BC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F16BB-0299-DCAE-EF66-C35F355D2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9E6E0-054A-C59A-93D1-1CEEC6777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7A820-FBED-026B-932A-967D4B21A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894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48C30-47FF-42A9-A964-69C9A997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F61446-7ED5-A188-3792-550548CAE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BA4D68-8F37-DA5A-A743-442A2069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70E7EA-F4D6-8B04-8AB1-6A9187F0E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98F1A-67B9-054D-CE88-B8B6CA2AA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34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2397B-F954-C5B6-DAD8-FFF376880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579C4-3F9B-FA6A-8463-A9294A824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03006-E91A-97B8-91DB-D5173F2F9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9F0C8-E6E7-D725-8A8D-EB568ADD9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81B212-6B76-495A-F206-80FF7F879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76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29807-BE56-FC5D-A523-5125EED7E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770EA-C782-83E3-31F3-DE7E2FE995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D2A45B-4AC1-E03A-0999-595595DEB1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8A2C2F-D135-D9F8-94F0-27A083699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2BF41C-2801-ABA3-E53A-0C864436B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93182-7A92-FFE1-859F-0CA5E7A3D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697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17E08-A153-ED33-3717-6ED65CF3E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C83A7-3DF1-3A4F-AFA7-E00C196FA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3B10C-C477-1D59-D005-BD35878917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EE511A-D982-BB51-9A92-AFBD2B4F2A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ED96C8-9E52-FB2D-FD18-A72500C4F2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E7320E-6841-4800-650B-01B2E34E1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EF9D3B-8EC7-8658-78ED-A1DD06086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B21008-E343-2823-7D00-374183112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19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797D2-098E-F13F-64B7-A23FB81A6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FDE495-035F-4995-787F-783899B03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3A0165-4A58-C685-EA4D-88C07AABD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810F9F-13CE-019A-2A63-FA49EE428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653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4203DB-E04B-D429-DA77-553E792DE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941DC9-AE70-CFE7-06D5-9CCE79637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E09A78-E4C6-8636-8763-AF5E09EB5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20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C6194-CB94-A575-C78D-0292BD25B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EE199-E755-A51A-AA3E-FE81512941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CE237C-EE8D-8F3B-F31A-71B5CC234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FCFDC-C43B-63FB-7807-A8A9D7D92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68C28-5161-EA0E-0DA2-E33138F9E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D8EE78-568F-429C-377A-ED9023A5A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939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ABFEE-BE04-9A65-C326-4D9986273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5AFB01-8A19-1901-4541-1DDFB07DA1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8810F9-4A0C-B388-70F2-480CEBE3E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05603A-75D4-B98B-E4D3-5D73AF80E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FDF02D-ED43-1844-3825-59B260CBA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D7268F-F9DA-1FEE-97D7-591F4F66E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57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772A8-BCF4-18A7-2AD4-173C2EEA8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9D51B0-D324-AD77-9DC3-D710055796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E9A3B-B4CA-B48E-22D4-B76F84D48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30655-3D53-DD30-3F5E-B43A35466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1098BB-F0EF-B71B-70F5-8EAFA72B7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777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9EDC33-F851-9BCC-32B3-29A1A48380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E2F009-A406-B648-8797-01A57B8BFC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98FDA-B312-10A2-6B96-6F44C4789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51331-9A87-1488-39D5-48B4CE272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363E8C-04ED-446B-EE6A-8AB433708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83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5C77AC-8793-E612-C326-E3C933372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2C6D60-B784-EE94-E0C5-F79FB3480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3A8B0-4291-2AC3-8884-2F9BF3017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67CA2-AACF-41A9-9886-E1D0BEF0441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A274A-7710-81C3-40F9-9130720B6B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B6509-9317-2DED-0BEC-B6CEDD7D11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A40D1-E79A-4744-B4B9-3BB8B8D4BA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69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5A9137-BD7E-4484-B19F-A44CAF9E77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>
          <a:xfrm>
            <a:off x="-2034" y="-1850"/>
            <a:ext cx="12192000" cy="6859850"/>
          </a:xfrm>
          <a:prstGeom prst="rect">
            <a:avLst/>
          </a:prstGeom>
        </p:spPr>
      </p:pic>
      <p:sp>
        <p:nvSpPr>
          <p:cNvPr id="30" name="Flowchart: Alternate Process 29">
            <a:extLst>
              <a:ext uri="{FF2B5EF4-FFF2-40B4-BE49-F238E27FC236}">
                <a16:creationId xmlns:a16="http://schemas.microsoft.com/office/drawing/2014/main" id="{5A4F9B34-A6AB-43FE-B1BA-FA57ACA4F0B7}"/>
              </a:ext>
            </a:extLst>
          </p:cNvPr>
          <p:cNvSpPr/>
          <p:nvPr/>
        </p:nvSpPr>
        <p:spPr>
          <a:xfrm>
            <a:off x="3448697" y="3505666"/>
            <a:ext cx="8624019" cy="2308324"/>
          </a:xfrm>
          <a:prstGeom prst="flowChartAlternateProcess">
            <a:avLst/>
          </a:prstGeom>
          <a:solidFill>
            <a:schemeClr val="bg1"/>
          </a:solidFill>
          <a:ln w="25400" cap="flat" cmpd="sng" algn="ctr">
            <a:solidFill>
              <a:srgbClr val="CC99FF"/>
            </a:solidFill>
            <a:prstDash val="lgDash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Top Corners Rounded 20">
            <a:extLst>
              <a:ext uri="{FF2B5EF4-FFF2-40B4-BE49-F238E27FC236}">
                <a16:creationId xmlns:a16="http://schemas.microsoft.com/office/drawing/2014/main" id="{78D9E8E7-A64A-4FE9-AD05-8F4EEFC8FE5B}"/>
              </a:ext>
            </a:extLst>
          </p:cNvPr>
          <p:cNvSpPr/>
          <p:nvPr/>
        </p:nvSpPr>
        <p:spPr>
          <a:xfrm>
            <a:off x="4087091" y="294125"/>
            <a:ext cx="6472686" cy="937693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"/>
            <a:r>
              <a:rPr lang="th-TH" sz="3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EFD963F-8AFE-4784-864D-25350697163C}"/>
              </a:ext>
            </a:extLst>
          </p:cNvPr>
          <p:cNvSpPr txBox="1"/>
          <p:nvPr/>
        </p:nvSpPr>
        <p:spPr>
          <a:xfrm>
            <a:off x="3717853" y="3629379"/>
            <a:ext cx="79751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ผลงานดีเด่น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	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....................................................................................................................................................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557E739-BDE2-4E5B-A1AC-0944879631D8}"/>
              </a:ext>
            </a:extLst>
          </p:cNvPr>
          <p:cNvSpPr txBox="1"/>
          <p:nvPr/>
        </p:nvSpPr>
        <p:spPr>
          <a:xfrm>
            <a:off x="4750321" y="1401023"/>
            <a:ext cx="732239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สกุล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ตำแหน่ง :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สังกัด : 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ระยะเวลาปฏิบัติราชการ :</a:t>
            </a:r>
            <a:b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(นับถึง ๓๐ ก.ย. ๒๕๖๖)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		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B95FC-7AB6-4879-B3FE-1BE53DE5A886}"/>
              </a:ext>
            </a:extLst>
          </p:cNvPr>
          <p:cNvSpPr txBox="1"/>
          <p:nvPr/>
        </p:nvSpPr>
        <p:spPr>
          <a:xfrm>
            <a:off x="4087091" y="351238"/>
            <a:ext cx="6472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ผู้ได้รับการเสนอชื่อเข้ารับการคัดเลือกเป็นข้าราชการพลเรือนดีเด่น สป.อว.</a:t>
            </a:r>
          </a:p>
          <a:p>
            <a:pPr algn="ctr"/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ประจำปี พ.ศ. ๒๕๖๖</a:t>
            </a:r>
            <a:endParaRPr lang="en-US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9C5E0206-CA83-4446-9A82-BCCDFD29A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1346" y="138658"/>
            <a:ext cx="813190" cy="81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D68078F-306E-888C-9651-7756C3B703C8}"/>
              </a:ext>
            </a:extLst>
          </p:cNvPr>
          <p:cNvSpPr/>
          <p:nvPr/>
        </p:nvSpPr>
        <p:spPr>
          <a:xfrm>
            <a:off x="58625" y="2087791"/>
            <a:ext cx="3329413" cy="4515729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/>
              <a:t>รูป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3F64EA-A1D5-66E1-C187-57B347C65ECA}"/>
              </a:ext>
            </a:extLst>
          </p:cNvPr>
          <p:cNvSpPr txBox="1"/>
          <p:nvPr/>
        </p:nvSpPr>
        <p:spPr>
          <a:xfrm>
            <a:off x="1140660" y="3958101"/>
            <a:ext cx="1448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รูปชุดสุภาพ</a:t>
            </a:r>
            <a:endParaRPr lang="en-US" sz="2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79604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TH SarabunPSK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Juntana Chimchang</dc:creator>
  <cp:lastModifiedBy>Juntana Chimchang</cp:lastModifiedBy>
  <cp:revision>2</cp:revision>
  <dcterms:created xsi:type="dcterms:W3CDTF">2024-01-21T06:44:44Z</dcterms:created>
  <dcterms:modified xsi:type="dcterms:W3CDTF">2024-01-21T06:46:35Z</dcterms:modified>
</cp:coreProperties>
</file>